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2902C-1E32-4543-A6E9-A1C82ADC7005}" v="2" dt="2025-01-14T14:44:22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25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Chappuis" userId="aeefe599-57f8-40e4-af3b-7486fd0d788f" providerId="ADAL" clId="{CAA9ED05-ED1F-4B7C-BD81-C3D5DAFBA4DE}"/>
    <pc:docChg chg="custSel modSld modMainMaster">
      <pc:chgData name="Mike Chappuis" userId="aeefe599-57f8-40e4-af3b-7486fd0d788f" providerId="ADAL" clId="{CAA9ED05-ED1F-4B7C-BD81-C3D5DAFBA4DE}" dt="2024-02-26T14:06:37.561" v="3" actId="478"/>
      <pc:docMkLst>
        <pc:docMk/>
      </pc:docMkLst>
      <pc:sldChg chg="addSp delSp modSp mod">
        <pc:chgData name="Mike Chappuis" userId="aeefe599-57f8-40e4-af3b-7486fd0d788f" providerId="ADAL" clId="{CAA9ED05-ED1F-4B7C-BD81-C3D5DAFBA4DE}" dt="2024-02-21T19:33:26.559" v="2" actId="478"/>
        <pc:sldMkLst>
          <pc:docMk/>
          <pc:sldMk cId="2324234657" sldId="256"/>
        </pc:sldMkLst>
      </pc:sldChg>
      <pc:sldMasterChg chg="modSldLayout">
        <pc:chgData name="Mike Chappuis" userId="aeefe599-57f8-40e4-af3b-7486fd0d788f" providerId="ADAL" clId="{CAA9ED05-ED1F-4B7C-BD81-C3D5DAFBA4DE}" dt="2024-02-26T14:06:37.561" v="3" actId="478"/>
        <pc:sldMasterMkLst>
          <pc:docMk/>
          <pc:sldMasterMk cId="2111168339" sldId="2147483648"/>
        </pc:sldMasterMkLst>
        <pc:sldLayoutChg chg="delSp mod">
          <pc:chgData name="Mike Chappuis" userId="aeefe599-57f8-40e4-af3b-7486fd0d788f" providerId="ADAL" clId="{CAA9ED05-ED1F-4B7C-BD81-C3D5DAFBA4DE}" dt="2024-02-26T14:06:37.561" v="3" actId="478"/>
          <pc:sldLayoutMkLst>
            <pc:docMk/>
            <pc:sldMasterMk cId="2111168339" sldId="2147483648"/>
            <pc:sldLayoutMk cId="3406112785" sldId="2147483649"/>
          </pc:sldLayoutMkLst>
        </pc:sldLayoutChg>
      </pc:sldMasterChg>
    </pc:docChg>
  </pc:docChgLst>
  <pc:docChgLst>
    <pc:chgData name="Fatima Azzahra" userId="039cf420-53de-473d-b2df-bb8e2c655e31" providerId="ADAL" clId="{2282902C-1E32-4543-A6E9-A1C82ADC7005}"/>
    <pc:docChg chg="custSel modSld modMainMaster">
      <pc:chgData name="Fatima Azzahra" userId="039cf420-53de-473d-b2df-bb8e2c655e31" providerId="ADAL" clId="{2282902C-1E32-4543-A6E9-A1C82ADC7005}" dt="2025-01-14T14:45:45.441" v="28" actId="1076"/>
      <pc:docMkLst>
        <pc:docMk/>
      </pc:docMkLst>
      <pc:sldChg chg="addSp delSp modSp mod">
        <pc:chgData name="Fatima Azzahra" userId="039cf420-53de-473d-b2df-bb8e2c655e31" providerId="ADAL" clId="{2282902C-1E32-4543-A6E9-A1C82ADC7005}" dt="2025-01-14T14:45:45.441" v="28" actId="1076"/>
        <pc:sldMkLst>
          <pc:docMk/>
          <pc:sldMk cId="2324234657" sldId="256"/>
        </pc:sldMkLst>
        <pc:spChg chg="add mod">
          <ac:chgData name="Fatima Azzahra" userId="039cf420-53de-473d-b2df-bb8e2c655e31" providerId="ADAL" clId="{2282902C-1E32-4543-A6E9-A1C82ADC7005}" dt="2025-01-14T14:44:35.177" v="22" actId="20577"/>
          <ac:spMkLst>
            <pc:docMk/>
            <pc:sldMk cId="2324234657" sldId="256"/>
            <ac:spMk id="2" creationId="{11B76621-91EE-C591-3032-0F6C1521F960}"/>
          </ac:spMkLst>
        </pc:spChg>
        <pc:spChg chg="del mod">
          <ac:chgData name="Fatima Azzahra" userId="039cf420-53de-473d-b2df-bb8e2c655e31" providerId="ADAL" clId="{2282902C-1E32-4543-A6E9-A1C82ADC7005}" dt="2025-01-14T14:44:13.001" v="14" actId="478"/>
          <ac:spMkLst>
            <pc:docMk/>
            <pc:sldMk cId="2324234657" sldId="256"/>
            <ac:spMk id="4" creationId="{C92F5486-3E49-B339-C9B5-704D9AD67EB1}"/>
          </ac:spMkLst>
        </pc:spChg>
        <pc:graphicFrameChg chg="add mod modGraphic">
          <ac:chgData name="Fatima Azzahra" userId="039cf420-53de-473d-b2df-bb8e2c655e31" providerId="ADAL" clId="{2282902C-1E32-4543-A6E9-A1C82ADC7005}" dt="2025-01-14T14:45:41.214" v="27" actId="1076"/>
          <ac:graphicFrameMkLst>
            <pc:docMk/>
            <pc:sldMk cId="2324234657" sldId="256"/>
            <ac:graphicFrameMk id="3" creationId="{C3612E56-E4EF-1900-7558-1FBF1B13F4E8}"/>
          </ac:graphicFrameMkLst>
        </pc:graphicFrameChg>
        <pc:graphicFrameChg chg="add mod modGraphic">
          <ac:chgData name="Fatima Azzahra" userId="039cf420-53de-473d-b2df-bb8e2c655e31" providerId="ADAL" clId="{2282902C-1E32-4543-A6E9-A1C82ADC7005}" dt="2025-01-14T14:45:45.441" v="28" actId="1076"/>
          <ac:graphicFrameMkLst>
            <pc:docMk/>
            <pc:sldMk cId="2324234657" sldId="256"/>
            <ac:graphicFrameMk id="5" creationId="{2423FA23-6CBB-3547-B9C5-5B16AF92D60C}"/>
          </ac:graphicFrameMkLst>
        </pc:graphicFrameChg>
      </pc:sldChg>
      <pc:sldMasterChg chg="modSldLayout">
        <pc:chgData name="Fatima Azzahra" userId="039cf420-53de-473d-b2df-bb8e2c655e31" providerId="ADAL" clId="{2282902C-1E32-4543-A6E9-A1C82ADC7005}" dt="2025-01-14T14:43:21.361" v="12" actId="1076"/>
        <pc:sldMasterMkLst>
          <pc:docMk/>
          <pc:sldMasterMk cId="2111168339" sldId="2147483648"/>
        </pc:sldMasterMkLst>
        <pc:sldLayoutChg chg="addSp delSp modSp mod">
          <pc:chgData name="Fatima Azzahra" userId="039cf420-53de-473d-b2df-bb8e2c655e31" providerId="ADAL" clId="{2282902C-1E32-4543-A6E9-A1C82ADC7005}" dt="2025-01-14T14:43:21.361" v="12" actId="1076"/>
          <pc:sldLayoutMkLst>
            <pc:docMk/>
            <pc:sldMasterMk cId="2111168339" sldId="2147483648"/>
            <pc:sldLayoutMk cId="3406112785" sldId="2147483649"/>
          </pc:sldLayoutMkLst>
          <pc:spChg chg="del">
            <ac:chgData name="Fatima Azzahra" userId="039cf420-53de-473d-b2df-bb8e2c655e31" providerId="ADAL" clId="{2282902C-1E32-4543-A6E9-A1C82ADC7005}" dt="2025-01-14T14:41:35.337" v="4" actId="478"/>
            <ac:spMkLst>
              <pc:docMk/>
              <pc:sldMasterMk cId="2111168339" sldId="2147483648"/>
              <pc:sldLayoutMk cId="3406112785" sldId="2147483649"/>
              <ac:spMk id="4" creationId="{D155B919-5BA9-3392-30CC-102D68AE4EE7}"/>
            </ac:spMkLst>
          </pc:spChg>
          <pc:spChg chg="del">
            <ac:chgData name="Fatima Azzahra" userId="039cf420-53de-473d-b2df-bb8e2c655e31" providerId="ADAL" clId="{2282902C-1E32-4543-A6E9-A1C82ADC7005}" dt="2025-01-14T14:41:31.868" v="2" actId="478"/>
            <ac:spMkLst>
              <pc:docMk/>
              <pc:sldMasterMk cId="2111168339" sldId="2147483648"/>
              <pc:sldLayoutMk cId="3406112785" sldId="2147483649"/>
              <ac:spMk id="5" creationId="{0DA09AF3-CE14-84EB-A559-E2150E0EFB9A}"/>
            </ac:spMkLst>
          </pc:spChg>
          <pc:spChg chg="del">
            <ac:chgData name="Fatima Azzahra" userId="039cf420-53de-473d-b2df-bb8e2c655e31" providerId="ADAL" clId="{2282902C-1E32-4543-A6E9-A1C82ADC7005}" dt="2025-01-14T14:41:40.667" v="6" actId="478"/>
            <ac:spMkLst>
              <pc:docMk/>
              <pc:sldMasterMk cId="2111168339" sldId="2147483648"/>
              <pc:sldLayoutMk cId="3406112785" sldId="2147483649"/>
              <ac:spMk id="6" creationId="{07DFE58E-C7D3-30D1-5F49-8B6C682EED4B}"/>
            </ac:spMkLst>
          </pc:spChg>
          <pc:graphicFrameChg chg="del">
            <ac:chgData name="Fatima Azzahra" userId="039cf420-53de-473d-b2df-bb8e2c655e31" providerId="ADAL" clId="{2282902C-1E32-4543-A6E9-A1C82ADC7005}" dt="2025-01-14T14:39:36.621" v="0" actId="478"/>
            <ac:graphicFrameMkLst>
              <pc:docMk/>
              <pc:sldMasterMk cId="2111168339" sldId="2147483648"/>
              <pc:sldLayoutMk cId="3406112785" sldId="2147483649"/>
              <ac:graphicFrameMk id="7" creationId="{6209D566-5BA7-7BE5-AA7F-B8176E1D63B3}"/>
            </ac:graphicFrameMkLst>
          </pc:graphicFrameChg>
          <pc:picChg chg="add mod">
            <ac:chgData name="Fatima Azzahra" userId="039cf420-53de-473d-b2df-bb8e2c655e31" providerId="ADAL" clId="{2282902C-1E32-4543-A6E9-A1C82ADC7005}" dt="2025-01-14T14:43:14.263" v="10" actId="1076"/>
            <ac:picMkLst>
              <pc:docMk/>
              <pc:sldMasterMk cId="2111168339" sldId="2147483648"/>
              <pc:sldLayoutMk cId="3406112785" sldId="2147483649"/>
              <ac:picMk id="8" creationId="{C17F0870-41FF-B71A-D2FB-07C40A134577}"/>
            </ac:picMkLst>
          </pc:picChg>
          <pc:picChg chg="add mod">
            <ac:chgData name="Fatima Azzahra" userId="039cf420-53de-473d-b2df-bb8e2c655e31" providerId="ADAL" clId="{2282902C-1E32-4543-A6E9-A1C82ADC7005}" dt="2025-01-14T14:43:14.263" v="10" actId="1076"/>
            <ac:picMkLst>
              <pc:docMk/>
              <pc:sldMasterMk cId="2111168339" sldId="2147483648"/>
              <pc:sldLayoutMk cId="3406112785" sldId="2147483649"/>
              <ac:picMk id="9" creationId="{73EA9B04-529D-DC6B-8CB9-FDA4AABBC4DE}"/>
            </ac:picMkLst>
          </pc:picChg>
          <pc:picChg chg="add mod">
            <ac:chgData name="Fatima Azzahra" userId="039cf420-53de-473d-b2df-bb8e2c655e31" providerId="ADAL" clId="{2282902C-1E32-4543-A6E9-A1C82ADC7005}" dt="2025-01-14T14:43:21.361" v="12" actId="1076"/>
            <ac:picMkLst>
              <pc:docMk/>
              <pc:sldMasterMk cId="2111168339" sldId="2147483648"/>
              <pc:sldLayoutMk cId="3406112785" sldId="2147483649"/>
              <ac:picMk id="10" creationId="{9D21E143-0E4F-AF35-600B-4971CCEDED97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5295F-7401-A308-A483-3D0FC950E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38C34-DC19-37F7-FC03-8569116FA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7F0870-41FF-B71A-D2FB-07C40A1345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78310" y="5735637"/>
            <a:ext cx="2905143" cy="8722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A9B04-529D-DC6B-8CB9-FDA4AABBC4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79663"/>
          <a:stretch/>
        </p:blipFill>
        <p:spPr>
          <a:xfrm>
            <a:off x="9498048" y="6652550"/>
            <a:ext cx="2485405" cy="1267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21E143-0E4F-AF35-600B-4971CCEDED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-196981" y="6070470"/>
            <a:ext cx="6292981" cy="9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11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D9EF-91E5-0741-0547-F1D05399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DC612-1A22-3DCD-B14D-6BBDBD362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A862C-AD2F-3C2D-59D5-4649074DE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36194-774C-8703-C5DB-ED163E6F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72BEF-E9EB-8B08-F9AC-CC7CAB46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5501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FE860-3A8B-2604-2914-6208FB525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61752-5189-0661-8B14-6264051EA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D6813-BAEF-A5C0-0AAA-00FABB93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466EE-EBA0-4084-38B7-82A19DA3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D058E-DD12-715C-4606-C1B98BA1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98920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E283-C70E-DFEF-BD8B-0D571EC29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384B9-5586-21CF-047E-542450CBB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5158E-B21D-F037-4D91-6C37182C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19778-37AD-C458-62DC-73853392E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03020-EC33-8226-67BC-803625A7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325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27369-88BB-5240-C042-B04C60839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211F0-4461-C669-49C2-F9C0C1513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49E1C-DD7E-C111-D296-23CD4F28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B5EE0-1C08-BD14-0CE1-5A2FFC4B5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98720-7A97-1BE8-5430-11872675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630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F9B9-4491-FC2A-7394-1C91A8BE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0CA4E-8274-618D-C32E-64858CD1F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FE654-C49B-E936-FB64-A63208C95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12E85-E632-B85E-D266-8F51BA7B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19F6A-2F23-9767-BE96-C71DBDD6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7DF24-C927-DB7F-F759-B5CAD968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8811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F41D-217E-A4B4-35BC-F8AE3B49C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A68D1-2F41-CFB7-10E4-30C561CAA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D2899-D1BC-3323-20B8-82BBC2EEA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9BF7D-27AA-5D7D-53FD-6529CFFED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FAD026-4423-753C-2FD2-5FB03EBBDB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E5132-C58A-9618-9EEA-E973497EC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6F416-4797-9916-BB2A-BABC6489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04FB2E-DD68-09DF-8DA6-635378CE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2299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5E4F-40F0-9199-8A0C-238774B5B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F4E85-F807-971C-D023-4CFC15F0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F192E-C621-D0B0-A180-1349F515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5D277-0E9D-CE36-27F5-2473C0AD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89513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41969-D266-6504-25D8-2C919EA2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38D3AF-78CE-8942-BF97-2F0EB30E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36904-77E2-63F0-3F22-DC766215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77113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A0F77-7B6C-75D7-65B3-CFF06321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85F2E-4AB4-6F73-937A-CC4FFD95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AECDC-E78A-093E-4D4E-8839E966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04C84-B153-9C08-DFE5-E2090323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69EF1-873A-CF03-354A-174A78F3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FFAB7-514E-FE51-112E-43F29953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4579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B81-E1A1-B803-F452-CB613F0B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8A3F5-CD54-4D7C-6505-B91997B1F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BC458-D6A7-8CBD-84B1-A7EFDA14A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11F6F-AEBA-3DD5-B814-9276DC3C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878D6-8DE9-4DA0-2FAD-259CF186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1109E-8314-3163-8627-47011037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60283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ADCD5-9F3D-8BA9-6F6B-06A12338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3DAC1-E90E-6DE0-2A17-675E2A452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84CCD-9162-9D28-1784-9D21CEFA6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1227-0CB2-40B2-929C-54FDD9978466}" type="datetimeFigureOut">
              <a:rPr lang="en-CH" smtClean="0"/>
              <a:t>14/01/2025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3D9FF-8290-F1E9-A10C-F1A015B63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FD7AC-D0BC-B04D-24EC-EF8F2962D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7B8BB-D232-4CDE-9B3D-FE2B9200E02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1116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B76621-91EE-C591-3032-0F6C1521F960}"/>
              </a:ext>
            </a:extLst>
          </p:cNvPr>
          <p:cNvSpPr txBox="1"/>
          <p:nvPr/>
        </p:nvSpPr>
        <p:spPr>
          <a:xfrm>
            <a:off x="3829991" y="577240"/>
            <a:ext cx="4616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/>
              <a:t>Conflict of Interest</a:t>
            </a:r>
            <a:endParaRPr lang="en-US" sz="2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612E56-E4EF-1900-7558-1FBF1B13F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12289"/>
              </p:ext>
            </p:extLst>
          </p:nvPr>
        </p:nvGraphicFramePr>
        <p:xfrm>
          <a:off x="604155" y="1734340"/>
          <a:ext cx="32512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7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No,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</a:rPr>
                        <a:t>nothing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</a:rPr>
                        <a:t>disclose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solidFill>
                            <a:schemeClr val="tx1"/>
                          </a:solidFill>
                        </a:rPr>
                        <a:t>Yes, </a:t>
                      </a:r>
                      <a:r>
                        <a:rPr lang="nl-NL" sz="1800" b="1" dirty="0" err="1">
                          <a:solidFill>
                            <a:schemeClr val="tx1"/>
                          </a:solidFill>
                        </a:rPr>
                        <a:t>specified</a:t>
                      </a:r>
                      <a:r>
                        <a:rPr lang="nl-NL" sz="1800" b="1" baseline="0" dirty="0">
                          <a:solidFill>
                            <a:schemeClr val="tx1"/>
                          </a:solidFill>
                        </a:rPr>
                        <a:t> below: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23FA23-6CBB-3547-B9C5-5B16AF92D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79146"/>
              </p:ext>
            </p:extLst>
          </p:nvPr>
        </p:nvGraphicFramePr>
        <p:xfrm>
          <a:off x="604155" y="3052318"/>
          <a:ext cx="10809164" cy="1820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8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1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6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Receipt of grants / research supports: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Receipt of honoraria or consultation fees: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Participation in a company sponsored speaker’s bureau: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Stock shareholder: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Spouse / partner: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Other support: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Yes, company name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none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none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Yes, company name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none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none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23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97b647-5b3c-4000-929c-5cf753c83cd8">
      <Terms xmlns="http://schemas.microsoft.com/office/infopath/2007/PartnerControls"/>
    </lcf76f155ced4ddcb4097134ff3c332f>
    <TaxCatchAll xmlns="af9e2412-8a3d-4c15-a36d-fb08fd2cf153" xsi:nil="true"/>
    <SharedWithUsers xmlns="af9e2412-8a3d-4c15-a36d-fb08fd2cf153">
      <UserInfo>
        <DisplayName>Mike Chappuis</DisplayName>
        <AccountId>537</AccountId>
        <AccountType/>
      </UserInfo>
      <UserInfo>
        <DisplayName>Eleni Tsiokos-Tsimpidas</DisplayName>
        <AccountId>558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7FEFC742F7C459B0A2722F77BF084" ma:contentTypeVersion="15" ma:contentTypeDescription="Create a new document." ma:contentTypeScope="" ma:versionID="5f415725bafbb69f1db032f441812576">
  <xsd:schema xmlns:xsd="http://www.w3.org/2001/XMLSchema" xmlns:xs="http://www.w3.org/2001/XMLSchema" xmlns:p="http://schemas.microsoft.com/office/2006/metadata/properties" xmlns:ns2="5897b647-5b3c-4000-929c-5cf753c83cd8" xmlns:ns3="af9e2412-8a3d-4c15-a36d-fb08fd2cf153" targetNamespace="http://schemas.microsoft.com/office/2006/metadata/properties" ma:root="true" ma:fieldsID="9bbdbc2728cd11d621a4e93a91b27643" ns2:_="" ns3:_="">
    <xsd:import namespace="5897b647-5b3c-4000-929c-5cf753c83cd8"/>
    <xsd:import namespace="af9e2412-8a3d-4c15-a36d-fb08fd2cf1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7b647-5b3c-4000-929c-5cf753c83c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e2412-8a3d-4c15-a36d-fb08fd2cf15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bd4036f-5eb5-4109-9de0-1f22e3c4538b}" ma:internalName="TaxCatchAll" ma:showField="CatchAllData" ma:web="af9e2412-8a3d-4c15-a36d-fb08fd2cf1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B8C050-DB3F-487C-A852-8AAC09612744}">
  <ds:schemaRefs>
    <ds:schemaRef ds:uri="http://schemas.microsoft.com/office/2006/metadata/properties"/>
    <ds:schemaRef ds:uri="http://schemas.microsoft.com/office/infopath/2007/PartnerControls"/>
    <ds:schemaRef ds:uri="68cfbd4b-5d29-4528-a60f-bd35048a9168"/>
    <ds:schemaRef ds:uri="011382d1-5d2f-4918-a5c9-5a387d717400"/>
  </ds:schemaRefs>
</ds:datastoreItem>
</file>

<file path=customXml/itemProps2.xml><?xml version="1.0" encoding="utf-8"?>
<ds:datastoreItem xmlns:ds="http://schemas.openxmlformats.org/officeDocument/2006/customXml" ds:itemID="{C8C34077-D081-4264-9868-EF0879B48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C6E845-FA11-4796-9196-003097188F74}"/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Gaelle Notzli</dc:creator>
  <cp:lastModifiedBy>Fatima Azzahra</cp:lastModifiedBy>
  <cp:revision>2</cp:revision>
  <dcterms:created xsi:type="dcterms:W3CDTF">2023-02-16T18:46:42Z</dcterms:created>
  <dcterms:modified xsi:type="dcterms:W3CDTF">2025-01-14T14:45:54Z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26bb9f-849e-4520-adf3-36adc211bebd_Enabled">
    <vt:lpwstr>true</vt:lpwstr>
  </property>
  <property fmtid="{D5CDD505-2E9C-101B-9397-08002B2CF9AE}" pid="3" name="MSIP_Label_d026bb9f-849e-4520-adf3-36adc211bebd_SetDate">
    <vt:lpwstr>2023-02-16T18:47:26Z</vt:lpwstr>
  </property>
  <property fmtid="{D5CDD505-2E9C-101B-9397-08002B2CF9AE}" pid="4" name="MSIP_Label_d026bb9f-849e-4520-adf3-36adc211bebd_Method">
    <vt:lpwstr>Privileged</vt:lpwstr>
  </property>
  <property fmtid="{D5CDD505-2E9C-101B-9397-08002B2CF9AE}" pid="5" name="MSIP_Label_d026bb9f-849e-4520-adf3-36adc211bebd_Name">
    <vt:lpwstr>Public</vt:lpwstr>
  </property>
  <property fmtid="{D5CDD505-2E9C-101B-9397-08002B2CF9AE}" pid="6" name="MSIP_Label_d026bb9f-849e-4520-adf3-36adc211bebd_SiteId">
    <vt:lpwstr>ac144e41-8001-48f0-9e1c-170716ed06b6</vt:lpwstr>
  </property>
  <property fmtid="{D5CDD505-2E9C-101B-9397-08002B2CF9AE}" pid="7" name="MSIP_Label_d026bb9f-849e-4520-adf3-36adc211bebd_ActionId">
    <vt:lpwstr>8caf23f4-c303-4d70-8310-6a36b87c8af3</vt:lpwstr>
  </property>
  <property fmtid="{D5CDD505-2E9C-101B-9397-08002B2CF9AE}" pid="8" name="MSIP_Label_d026bb9f-849e-4520-adf3-36adc211bebd_ContentBits">
    <vt:lpwstr>0</vt:lpwstr>
  </property>
  <property fmtid="{D5CDD505-2E9C-101B-9397-08002B2CF9AE}" pid="9" name="ContentTypeId">
    <vt:lpwstr>0x010100F367FEFC742F7C459B0A2722F77BF084</vt:lpwstr>
  </property>
  <property fmtid="{D5CDD505-2E9C-101B-9397-08002B2CF9AE}" pid="10" name="MediaServiceImageTags">
    <vt:lpwstr/>
  </property>
</Properties>
</file>