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50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1E54FA-3D17-45BC-A498-53CAD393B760}" v="1" dt="2024-11-19T14:37:02.9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4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tima Azzahra" userId="039cf420-53de-473d-b2df-bb8e2c655e31" providerId="ADAL" clId="{171E54FA-3D17-45BC-A498-53CAD393B760}"/>
    <pc:docChg chg="custSel modSld">
      <pc:chgData name="Fatima Azzahra" userId="039cf420-53de-473d-b2df-bb8e2c655e31" providerId="ADAL" clId="{171E54FA-3D17-45BC-A498-53CAD393B760}" dt="2024-11-19T14:37:22.395" v="8" actId="34135"/>
      <pc:docMkLst>
        <pc:docMk/>
      </pc:docMkLst>
      <pc:sldChg chg="addSp delSp modSp mod">
        <pc:chgData name="Fatima Azzahra" userId="039cf420-53de-473d-b2df-bb8e2c655e31" providerId="ADAL" clId="{171E54FA-3D17-45BC-A498-53CAD393B760}" dt="2024-11-19T14:37:22.395" v="8" actId="34135"/>
        <pc:sldMkLst>
          <pc:docMk/>
          <pc:sldMk cId="2787091827" sldId="256"/>
        </pc:sldMkLst>
        <pc:picChg chg="add mod">
          <ac:chgData name="Fatima Azzahra" userId="039cf420-53de-473d-b2df-bb8e2c655e31" providerId="ADAL" clId="{171E54FA-3D17-45BC-A498-53CAD393B760}" dt="2024-11-19T14:37:22.395" v="8" actId="34135"/>
          <ac:picMkLst>
            <pc:docMk/>
            <pc:sldMk cId="2787091827" sldId="256"/>
            <ac:picMk id="2" creationId="{CA1C3556-C83C-A4A8-75AC-39CE09D49C02}"/>
          </ac:picMkLst>
        </pc:picChg>
        <pc:picChg chg="del mod">
          <ac:chgData name="Fatima Azzahra" userId="039cf420-53de-473d-b2df-bb8e2c655e31" providerId="ADAL" clId="{171E54FA-3D17-45BC-A498-53CAD393B760}" dt="2024-11-19T14:36:51.663" v="3" actId="478"/>
          <ac:picMkLst>
            <pc:docMk/>
            <pc:sldMk cId="2787091827" sldId="256"/>
            <ac:picMk id="4" creationId="{C3A2114B-A394-9E8E-859A-0E433C5FD660}"/>
          </ac:picMkLst>
        </pc:picChg>
        <pc:picChg chg="del mod">
          <ac:chgData name="Fatima Azzahra" userId="039cf420-53de-473d-b2df-bb8e2c655e31" providerId="ADAL" clId="{171E54FA-3D17-45BC-A498-53CAD393B760}" dt="2024-11-19T14:36:50.979" v="2" actId="478"/>
          <ac:picMkLst>
            <pc:docMk/>
            <pc:sldMk cId="2787091827" sldId="256"/>
            <ac:picMk id="5" creationId="{4CD645ED-C918-F072-6D8A-269430D91E5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8E2B0-1066-3282-8821-36CE5468D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AB94CC-E989-87D5-ACCC-7EC281468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25540-E719-5737-1320-CBD994986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CFB85-E7C1-072C-1DBC-D546BD7A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734ED-E686-0975-9041-D6BDA3E8E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97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D8407-1916-27BB-4EE8-786169430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D2D97-87B7-BAD1-818D-D715A747E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06A78-B27C-8C29-325C-A1167CF41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6B0405-02CF-1628-CDB2-B2832EC27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B29B3-8175-5761-17E7-6A501646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72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49025-3AEB-82D8-55CC-66675A53C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4BFB64-3770-F225-DC6F-2476CF927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8011E-9BB6-0371-B6F1-60D018D1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D23D6-4F50-6E08-6BF9-B329BA0CF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BABE8-90A0-F367-6017-3C19F7D0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267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120AC-60BB-9077-7565-4AC1FCF72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4C33A-C78E-10DB-E775-D59DF3154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4B03C6-64BB-A7B7-68A9-E0CB0980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AA408-30D8-FFBD-556A-BCF0C7114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65099-BB28-4007-4097-41A059D66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9859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71ACA-D4A4-F93F-B0ED-C94C7F33B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D252A-C602-8E0C-2B1B-676025B7A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D1CE3-2D02-4AC3-8468-14EA81868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B1939-4900-788F-8CF4-E1BC2CE8E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774E8-B5FE-90CE-2056-B10EDD4F6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3729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5236-B38C-63BD-E5CF-028819D65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C3D4DD-44AC-6FBC-180F-83EE33449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765681-BE8E-395C-FF09-A47C37BE8B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239C40-4B97-2BC1-CB07-C4DD7568F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DAF8C-5BBE-82B2-3F18-E4FC9CE99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627D1-1EBF-B0CE-F6E3-18F0D8315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2350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EC275-BDB9-68EC-858F-38901C470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19237-694B-363D-D5AB-51FD8B0F82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6D497A-3234-B409-8233-F31848962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DDC0A7-BB60-08EC-5C05-5C53E957B8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9AEDE-3BAB-D525-2740-B761AC5679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2BA199-14C8-3083-7153-6A654518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77A979-E205-5705-7A61-84C630F65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C6EBE4-388B-3134-1BED-C35692F2A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6454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EF6E9-1265-1A64-331E-C407C3F43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57B5C2-37C4-890D-F339-0A39D283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5E8AB-10B7-9183-4146-0C245C67F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A0861E-049C-7535-939A-B2E17A56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7741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499C4F-D99E-1AF8-1FD6-765150ED0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D77A43-8129-C9B7-958B-577B7856D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D9ED06-2280-A6B9-A678-E9231006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6255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6E18B-02DB-68E4-B45C-74729C03C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716F5-ABF8-4CA9-497C-BF747E4DC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D01136-FE59-AE80-8F76-3D5FB98B6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7B750-6D4F-09CF-5FD2-91CC969F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E3663C-D091-09F7-FBCC-11F808735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51088-00F3-B61E-0F3E-ABA5C101C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3916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C189A-0E97-F30F-704A-E269AC80F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B389FB-5651-7CF9-1B60-8A7384E57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7B872-47B1-2F12-9663-F7F95EF7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F699-928A-3410-5E9F-03D8D6475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C959B-66AF-58C5-CA1B-E324998B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81226B-4528-AF36-729C-D2B2DD85A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116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3C44FE-2166-D037-4AAF-63FC1C791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27E40-C1F5-4050-720A-4DE7D68AD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DDD3E-A692-5542-D4B8-50D5BF4F4E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89A97F-87A0-4DAC-AB1C-C1116D3CB801}" type="datetimeFigureOut">
              <a:rPr lang="en-NL" smtClean="0"/>
              <a:t>19/11/2024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4AA5E-0A9E-CCD4-49C0-B3AAC308A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BDC24-3D7C-7985-C250-A74CEEC76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229D37-609A-44B6-A2C1-91E7603D375B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25685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1C3556-C83C-A4A8-75AC-39CE09D49C0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6549" y="5757190"/>
            <a:ext cx="2663652" cy="93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091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9e2412-8a3d-4c15-a36d-fb08fd2cf153" xsi:nil="true"/>
    <lcf76f155ced4ddcb4097134ff3c332f xmlns="5897b647-5b3c-4000-929c-5cf753c83cd8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7FEFC742F7C459B0A2722F77BF084" ma:contentTypeVersion="14" ma:contentTypeDescription="Create a new document." ma:contentTypeScope="" ma:versionID="7104f9b9d73992ddb492938500389f50">
  <xsd:schema xmlns:xsd="http://www.w3.org/2001/XMLSchema" xmlns:xs="http://www.w3.org/2001/XMLSchema" xmlns:p="http://schemas.microsoft.com/office/2006/metadata/properties" xmlns:ns2="5897b647-5b3c-4000-929c-5cf753c83cd8" xmlns:ns3="af9e2412-8a3d-4c15-a36d-fb08fd2cf153" targetNamespace="http://schemas.microsoft.com/office/2006/metadata/properties" ma:root="true" ma:fieldsID="458ef3cf9d09e3835d0a0afd0cec9615" ns2:_="" ns3:_="">
    <xsd:import namespace="5897b647-5b3c-4000-929c-5cf753c83cd8"/>
    <xsd:import namespace="af9e2412-8a3d-4c15-a36d-fb08fd2cf1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97b647-5b3c-4000-929c-5cf753c83c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9e2412-8a3d-4c15-a36d-fb08fd2cf15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bd4036f-5eb5-4109-9de0-1f22e3c4538b}" ma:internalName="TaxCatchAll" ma:showField="CatchAllData" ma:web="af9e2412-8a3d-4c15-a36d-fb08fd2cf1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0648D2-EDBF-42F5-BFE3-5D6B4ECA4669}">
  <ds:schemaRefs>
    <ds:schemaRef ds:uri="http://schemas.microsoft.com/office/2006/metadata/properties"/>
    <ds:schemaRef ds:uri="http://schemas.microsoft.com/office/infopath/2007/PartnerControls"/>
    <ds:schemaRef ds:uri="af9e2412-8a3d-4c15-a36d-fb08fd2cf153"/>
    <ds:schemaRef ds:uri="5897b647-5b3c-4000-929c-5cf753c83cd8"/>
  </ds:schemaRefs>
</ds:datastoreItem>
</file>

<file path=customXml/itemProps2.xml><?xml version="1.0" encoding="utf-8"?>
<ds:datastoreItem xmlns:ds="http://schemas.openxmlformats.org/officeDocument/2006/customXml" ds:itemID="{6D41E543-290F-4F82-8E64-0E8E4FE339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65D8F3-4B25-417B-8544-0FAA32BAFB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97b647-5b3c-4000-929c-5cf753c83cd8"/>
    <ds:schemaRef ds:uri="af9e2412-8a3d-4c15-a36d-fb08fd2cf1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d026bb9f-849e-4520-adf3-36adc211bebd}" enabled="1" method="Privileged" siteId="{ac144e41-8001-48f0-9e1c-170716ed06b6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Fatima Azzahra</dc:creator>
  <cp:lastModifiedBy>Fatima Azzahra</cp:lastModifiedBy>
  <cp:revision>1</cp:revision>
  <dcterms:created xsi:type="dcterms:W3CDTF">2024-11-19T14:18:02Z</dcterms:created>
  <dcterms:modified xsi:type="dcterms:W3CDTF">2024-11-19T14:37:27Z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0x010100F367FEFC742F7C459B0A2722F77BF084</vt:lpwstr>
  </property>
  <property fmtid="{D5CDD505-2E9C-101B-9397-08002B2CF9AE}" pid="3" name="MediaServiceImageTags">
    <vt:lpwstr/>
  </property>
</Properties>
</file>